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</p:sldIdLst>
  <p:sldSz cx="9144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64" autoAdjust="0"/>
    <p:restoredTop sz="94660"/>
  </p:normalViewPr>
  <p:slideViewPr>
    <p:cSldViewPr snapToGrid="0">
      <p:cViewPr varScale="1">
        <p:scale>
          <a:sx n="57" d="100"/>
          <a:sy n="57" d="100"/>
        </p:scale>
        <p:origin x="17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5312"/>
            <a:ext cx="7772400" cy="42446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6403623"/>
            <a:ext cx="6858000" cy="294357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305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907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649111"/>
            <a:ext cx="1971675" cy="10332156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649111"/>
            <a:ext cx="5800725" cy="10332156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6398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1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039537"/>
            <a:ext cx="7886700" cy="50715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8159048"/>
            <a:ext cx="7886700" cy="2666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83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3245556"/>
            <a:ext cx="388620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3245556"/>
            <a:ext cx="388620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533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49114"/>
            <a:ext cx="7886700" cy="235655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988734"/>
            <a:ext cx="3868340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4453467"/>
            <a:ext cx="3868340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2988734"/>
            <a:ext cx="3887391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4453467"/>
            <a:ext cx="3887391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24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670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37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755425"/>
            <a:ext cx="4629150" cy="86642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261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755425"/>
            <a:ext cx="4629150" cy="866422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58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649114"/>
            <a:ext cx="78867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3245556"/>
            <a:ext cx="78867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11300181"/>
            <a:ext cx="30861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268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833F03E-545C-3812-BEE3-D2AA853BC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27"/>
            <a:ext cx="9282501" cy="1218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56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26F69008-A18E-9BBB-4F5B-61F5592D24C7}"/>
              </a:ext>
            </a:extLst>
          </p:cNvPr>
          <p:cNvGrpSpPr/>
          <p:nvPr/>
        </p:nvGrpSpPr>
        <p:grpSpPr>
          <a:xfrm>
            <a:off x="0" y="254000"/>
            <a:ext cx="9144000" cy="11514667"/>
            <a:chOff x="3758282" y="5087114"/>
            <a:chExt cx="1627436" cy="2136499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23F2723A-506D-0DF7-B423-8A2DDF6B5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58282" y="5087114"/>
              <a:ext cx="1627436" cy="2136499"/>
            </a:xfrm>
            <a:prstGeom prst="rect">
              <a:avLst/>
            </a:prstGeom>
          </p:spPr>
        </p:pic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287847E6-E661-EBFD-8846-B1311FB4A639}"/>
                </a:ext>
              </a:extLst>
            </p:cNvPr>
            <p:cNvSpPr/>
            <p:nvPr/>
          </p:nvSpPr>
          <p:spPr>
            <a:xfrm>
              <a:off x="3883053" y="6052603"/>
              <a:ext cx="688948" cy="32548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1EB07411-FEBA-6797-13FD-EB1036E40106}"/>
                </a:ext>
              </a:extLst>
            </p:cNvPr>
            <p:cNvSpPr/>
            <p:nvPr/>
          </p:nvSpPr>
          <p:spPr>
            <a:xfrm>
              <a:off x="4572001" y="6437763"/>
              <a:ext cx="688948" cy="32548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"/>
            </a:p>
          </p:txBody>
        </p:sp>
      </p:grpSp>
    </p:spTree>
    <p:extLst>
      <p:ext uri="{BB962C8B-B14F-4D97-AF65-F5344CB8AC3E}">
        <p14:creationId xmlns:p14="http://schemas.microsoft.com/office/powerpoint/2010/main" val="2987517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사용자 지정</PresentationFormat>
  <Paragraphs>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준호 이</dc:creator>
  <cp:lastModifiedBy>준호 이</cp:lastModifiedBy>
  <cp:revision>1</cp:revision>
  <dcterms:created xsi:type="dcterms:W3CDTF">2026-08-24T01:15:26Z</dcterms:created>
  <dcterms:modified xsi:type="dcterms:W3CDTF">2026-08-24T01:17:18Z</dcterms:modified>
</cp:coreProperties>
</file>