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1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0FBB922-7BE0-3E49-73BA-61867CFEA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73"/>
            <a:ext cx="9144000" cy="12004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F09718-820F-27F8-56BB-E7A8675EBBBA}"/>
              </a:ext>
            </a:extLst>
          </p:cNvPr>
          <p:cNvSpPr txBox="1"/>
          <p:nvPr/>
        </p:nvSpPr>
        <p:spPr>
          <a:xfrm>
            <a:off x="7315200" y="25004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2022. 1</a:t>
            </a:r>
            <a:r>
              <a:rPr lang="ko-KR" altLang="en-US" sz="2400" b="1" dirty="0"/>
              <a:t>월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A0E50C6-549B-5D7C-AC9D-EE4101105BE0}"/>
              </a:ext>
            </a:extLst>
          </p:cNvPr>
          <p:cNvSpPr/>
          <p:nvPr/>
        </p:nvSpPr>
        <p:spPr>
          <a:xfrm>
            <a:off x="4572000" y="10271760"/>
            <a:ext cx="3870960" cy="1066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31648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0249498-721D-1F85-43AD-20A0F977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73"/>
            <a:ext cx="9144000" cy="12004255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41B08FA-7DE0-EC91-B6F5-320EA087B4A0}"/>
              </a:ext>
            </a:extLst>
          </p:cNvPr>
          <p:cNvSpPr/>
          <p:nvPr/>
        </p:nvSpPr>
        <p:spPr>
          <a:xfrm>
            <a:off x="701040" y="7894320"/>
            <a:ext cx="387096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C1D5632-B9DC-C0A6-AB8F-26BE3531EC49}"/>
              </a:ext>
            </a:extLst>
          </p:cNvPr>
          <p:cNvSpPr/>
          <p:nvPr/>
        </p:nvSpPr>
        <p:spPr>
          <a:xfrm>
            <a:off x="4572000" y="4693920"/>
            <a:ext cx="3870960" cy="2346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1543211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</Words>
  <Application>Microsoft Office PowerPoint</Application>
  <PresentationFormat>사용자 지정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2</cp:revision>
  <dcterms:created xsi:type="dcterms:W3CDTF">2026-08-24T01:15:26Z</dcterms:created>
  <dcterms:modified xsi:type="dcterms:W3CDTF">2026-08-24T01:18:19Z</dcterms:modified>
</cp:coreProperties>
</file>