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2" r:id="rId2"/>
    <p:sldId id="263" r:id="rId3"/>
  </p:sldIdLst>
  <p:sldSz cx="9144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464" autoAdjust="0"/>
    <p:restoredTop sz="94660"/>
  </p:normalViewPr>
  <p:slideViewPr>
    <p:cSldViewPr snapToGrid="0">
      <p:cViewPr varScale="1">
        <p:scale>
          <a:sx n="57" d="100"/>
          <a:sy n="57" d="100"/>
        </p:scale>
        <p:origin x="175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95312"/>
            <a:ext cx="7772400" cy="4244622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6403623"/>
            <a:ext cx="6858000" cy="294357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305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9070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649111"/>
            <a:ext cx="1971675" cy="10332156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649111"/>
            <a:ext cx="5800725" cy="10332156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6398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4136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039537"/>
            <a:ext cx="7886700" cy="50715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8159048"/>
            <a:ext cx="7886700" cy="26669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6837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3245556"/>
            <a:ext cx="3886200" cy="773571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5334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649114"/>
            <a:ext cx="7886700" cy="2356556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2988734"/>
            <a:ext cx="3868340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4453467"/>
            <a:ext cx="3868340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2988734"/>
            <a:ext cx="3887391" cy="146473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4453467"/>
            <a:ext cx="3887391" cy="6550379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32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6703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377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755425"/>
            <a:ext cx="4629150" cy="866422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2613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812800"/>
            <a:ext cx="2949178" cy="28448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755425"/>
            <a:ext cx="4629150" cy="866422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57600"/>
            <a:ext cx="2949178" cy="677615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580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649114"/>
            <a:ext cx="7886700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245556"/>
            <a:ext cx="7886700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1C45CD-0F2B-4AA3-AACA-77D753808822}" type="datetimeFigureOut">
              <a:rPr lang="ko-KR" altLang="en-US" smtClean="0"/>
              <a:t>2026-08-24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11300181"/>
            <a:ext cx="30861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11300181"/>
            <a:ext cx="205740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B92541-5BFB-4B21-AFF3-3294ED45AB7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268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449D3D2-6F7F-6C45-5AF0-8AAF58A07A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49"/>
            <a:ext cx="9144000" cy="1199550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221ABA-ADEF-EAF3-7BE5-D5E60A059F45}"/>
              </a:ext>
            </a:extLst>
          </p:cNvPr>
          <p:cNvSpPr txBox="1"/>
          <p:nvPr/>
        </p:nvSpPr>
        <p:spPr>
          <a:xfrm>
            <a:off x="7315200" y="250047"/>
            <a:ext cx="1473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b="1" dirty="0"/>
              <a:t>2022. 4</a:t>
            </a:r>
            <a:r>
              <a:rPr lang="ko-KR" altLang="en-US" sz="2400" b="1" dirty="0"/>
              <a:t>월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CD19745-4FED-C0BF-CF13-77E22C559F5C}"/>
              </a:ext>
            </a:extLst>
          </p:cNvPr>
          <p:cNvSpPr/>
          <p:nvPr/>
        </p:nvSpPr>
        <p:spPr>
          <a:xfrm>
            <a:off x="4572000" y="5105400"/>
            <a:ext cx="3870960" cy="233172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2096854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B0697804-6586-5A97-9BBF-AEE4E6DEC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249"/>
            <a:ext cx="9144000" cy="11995502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0F103DB6-EEF3-21A9-A1B8-5226B8041E3E}"/>
              </a:ext>
            </a:extLst>
          </p:cNvPr>
          <p:cNvSpPr/>
          <p:nvPr/>
        </p:nvSpPr>
        <p:spPr>
          <a:xfrm>
            <a:off x="701040" y="6583680"/>
            <a:ext cx="3870960" cy="9144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D73B4BD0-308B-CD94-3E44-A5D1B5879AF1}"/>
              </a:ext>
            </a:extLst>
          </p:cNvPr>
          <p:cNvSpPr/>
          <p:nvPr/>
        </p:nvSpPr>
        <p:spPr>
          <a:xfrm>
            <a:off x="4968240" y="3108960"/>
            <a:ext cx="3870960" cy="2545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0"/>
          </a:p>
        </p:txBody>
      </p:sp>
    </p:spTree>
    <p:extLst>
      <p:ext uri="{BB962C8B-B14F-4D97-AF65-F5344CB8AC3E}">
        <p14:creationId xmlns:p14="http://schemas.microsoft.com/office/powerpoint/2010/main" val="3178373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테마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4</Words>
  <Application>Microsoft Office PowerPoint</Application>
  <PresentationFormat>사용자 지정</PresentationFormat>
  <Paragraphs>1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준호 이</dc:creator>
  <cp:lastModifiedBy>준호 이</cp:lastModifiedBy>
  <cp:revision>3</cp:revision>
  <dcterms:created xsi:type="dcterms:W3CDTF">2026-08-24T01:15:26Z</dcterms:created>
  <dcterms:modified xsi:type="dcterms:W3CDTF">2026-08-24T01:19:03Z</dcterms:modified>
</cp:coreProperties>
</file>