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63" r:id="rId3"/>
  </p:sldIdLst>
  <p:sldSz cx="9144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4" autoAdjust="0"/>
    <p:restoredTop sz="94660"/>
  </p:normalViewPr>
  <p:slideViewPr>
    <p:cSldViewPr snapToGrid="0">
      <p:cViewPr varScale="1">
        <p:scale>
          <a:sx n="57" d="100"/>
          <a:sy n="57" d="100"/>
        </p:scale>
        <p:origin x="17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5312"/>
            <a:ext cx="77724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403623"/>
            <a:ext cx="68580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05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07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649111"/>
            <a:ext cx="1971675" cy="1033215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649111"/>
            <a:ext cx="5800725" cy="1033215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639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1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039537"/>
            <a:ext cx="7886700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8159048"/>
            <a:ext cx="7886700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83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33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49114"/>
            <a:ext cx="7886700" cy="235655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988734"/>
            <a:ext cx="3868340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4453467"/>
            <a:ext cx="3868340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988734"/>
            <a:ext cx="3887391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4453467"/>
            <a:ext cx="3887391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2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70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37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755425"/>
            <a:ext cx="4629150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61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755425"/>
            <a:ext cx="4629150" cy="866422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8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245556"/>
            <a:ext cx="78867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1300181"/>
            <a:ext cx="30861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268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752889D-C301-92F9-3E9C-5E1A2CC6D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49"/>
            <a:ext cx="9144000" cy="119955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8F7106-D5B2-A352-7A98-25EAD9EC1236}"/>
              </a:ext>
            </a:extLst>
          </p:cNvPr>
          <p:cNvSpPr txBox="1"/>
          <p:nvPr/>
        </p:nvSpPr>
        <p:spPr>
          <a:xfrm>
            <a:off x="7315200" y="250047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2022. 7</a:t>
            </a:r>
            <a:r>
              <a:rPr lang="ko-KR" altLang="en-US" sz="2400" b="1" dirty="0"/>
              <a:t>월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0F0149C-8AC3-01FE-13A9-73292F021187}"/>
              </a:ext>
            </a:extLst>
          </p:cNvPr>
          <p:cNvSpPr/>
          <p:nvPr/>
        </p:nvSpPr>
        <p:spPr>
          <a:xfrm>
            <a:off x="472440" y="6553200"/>
            <a:ext cx="3870960" cy="9448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2997666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208A4BC-14E3-ACCD-AA45-E8F3FC0DD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49"/>
            <a:ext cx="9144000" cy="1199550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CAF783B2-8160-6EE0-2788-48B777753106}"/>
              </a:ext>
            </a:extLst>
          </p:cNvPr>
          <p:cNvSpPr/>
          <p:nvPr/>
        </p:nvSpPr>
        <p:spPr>
          <a:xfrm>
            <a:off x="701040" y="2407920"/>
            <a:ext cx="3870960" cy="1295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4022476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</Words>
  <Application>Microsoft Office PowerPoint</Application>
  <PresentationFormat>사용자 지정</PresentationFormat>
  <Paragraphs>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준호 이</dc:creator>
  <cp:lastModifiedBy>준호 이</cp:lastModifiedBy>
  <cp:revision>4</cp:revision>
  <dcterms:created xsi:type="dcterms:W3CDTF">2026-08-24T01:15:26Z</dcterms:created>
  <dcterms:modified xsi:type="dcterms:W3CDTF">2026-08-24T01:19:42Z</dcterms:modified>
</cp:coreProperties>
</file>