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4" r:id="rId2"/>
    <p:sldId id="265" r:id="rId3"/>
  </p:sldIdLst>
  <p:sldSz cx="9144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4" autoAdjust="0"/>
    <p:restoredTop sz="94660"/>
  </p:normalViewPr>
  <p:slideViewPr>
    <p:cSldViewPr snapToGrid="0">
      <p:cViewPr varScale="1">
        <p:scale>
          <a:sx n="57" d="100"/>
          <a:sy n="57" d="100"/>
        </p:scale>
        <p:origin x="17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5312"/>
            <a:ext cx="77724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403623"/>
            <a:ext cx="68580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05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07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649111"/>
            <a:ext cx="1971675" cy="1033215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649111"/>
            <a:ext cx="5800725" cy="1033215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639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1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39537"/>
            <a:ext cx="7886700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159048"/>
            <a:ext cx="7886700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83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33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49114"/>
            <a:ext cx="7886700" cy="235655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988734"/>
            <a:ext cx="3868340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453467"/>
            <a:ext cx="3868340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988734"/>
            <a:ext cx="3887391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4453467"/>
            <a:ext cx="3887391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2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7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7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55425"/>
            <a:ext cx="4629150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61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55425"/>
            <a:ext cx="4629150" cy="866422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8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245556"/>
            <a:ext cx="78867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1300181"/>
            <a:ext cx="30861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268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6732D9B-7A13-AC37-BCD6-139D661F4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49"/>
            <a:ext cx="9144000" cy="119955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55C65E-7B37-1930-BA52-C1B4EAD28F82}"/>
              </a:ext>
            </a:extLst>
          </p:cNvPr>
          <p:cNvSpPr txBox="1"/>
          <p:nvPr/>
        </p:nvSpPr>
        <p:spPr>
          <a:xfrm>
            <a:off x="7315200" y="250047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2022. 10</a:t>
            </a:r>
            <a:r>
              <a:rPr lang="ko-KR" altLang="en-US" sz="2400" b="1" dirty="0"/>
              <a:t>월</a:t>
            </a:r>
          </a:p>
        </p:txBody>
      </p:sp>
    </p:spTree>
    <p:extLst>
      <p:ext uri="{BB962C8B-B14F-4D97-AF65-F5344CB8AC3E}">
        <p14:creationId xmlns:p14="http://schemas.microsoft.com/office/powerpoint/2010/main" val="2882522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26408F5-B3D5-01AD-803C-97DBD9DDD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49"/>
            <a:ext cx="9144000" cy="1199550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AFC73EA5-63F8-4A18-2670-CEA79AF4F7FE}"/>
              </a:ext>
            </a:extLst>
          </p:cNvPr>
          <p:cNvSpPr/>
          <p:nvPr/>
        </p:nvSpPr>
        <p:spPr>
          <a:xfrm>
            <a:off x="701040" y="1310640"/>
            <a:ext cx="3870960" cy="11734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4423A77-5821-841F-FDC0-D0CA123D19B6}"/>
              </a:ext>
            </a:extLst>
          </p:cNvPr>
          <p:cNvSpPr/>
          <p:nvPr/>
        </p:nvSpPr>
        <p:spPr>
          <a:xfrm>
            <a:off x="4785360" y="8001000"/>
            <a:ext cx="3870960" cy="1600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1581127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</Words>
  <Application>Microsoft Office PowerPoint</Application>
  <PresentationFormat>사용자 지정</PresentationFormat>
  <Paragraphs>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준호 이</dc:creator>
  <cp:lastModifiedBy>준호 이</cp:lastModifiedBy>
  <cp:revision>5</cp:revision>
  <dcterms:created xsi:type="dcterms:W3CDTF">2026-08-24T01:15:26Z</dcterms:created>
  <dcterms:modified xsi:type="dcterms:W3CDTF">2026-08-24T01:20:13Z</dcterms:modified>
</cp:coreProperties>
</file>